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9" r:id="rId4"/>
    <p:sldId id="257"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87543256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6712396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21034055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19532410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12/10/2021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305550064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12/10/2021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104725081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12/10/2021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7180419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0650835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2837378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12/10/2021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7605013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12/10/2021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90224709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12/10/2021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extLst>
      <p:ext uri="{BB962C8B-B14F-4D97-AF65-F5344CB8AC3E}">
        <p14:creationId xmlns:p14="http://schemas.microsoft.com/office/powerpoint/2010/main" val="396672999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 /><Relationship Id="rId2" Type="http://schemas.openxmlformats.org/officeDocument/2006/relationships/audio" Target="../media/media1.mp3" /><Relationship Id="rId1" Type="http://schemas.microsoft.com/office/2007/relationships/media" Target="../media/media1.mp3" /><Relationship Id="rId4" Type="http://schemas.openxmlformats.org/officeDocument/2006/relationships/image" Target="../media/image2.png" /></Relationships>
</file>

<file path=ppt/slides/_rels/slide11.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A5287-5DD7-2043-B3C4-DA0EAFED3D03}"/>
              </a:ext>
            </a:extLst>
          </p:cNvPr>
          <p:cNvSpPr>
            <a:spLocks noGrp="1"/>
          </p:cNvSpPr>
          <p:nvPr>
            <p:ph type="ctrTitle"/>
          </p:nvPr>
        </p:nvSpPr>
        <p:spPr/>
        <p:txBody>
          <a:bodyPr>
            <a:normAutofit/>
          </a:bodyPr>
          <a:lstStyle/>
          <a:p>
            <a:r>
              <a:rPr lang="en-IN" b="1"/>
              <a:t>RAPID QUESTION</a:t>
            </a:r>
            <a:br>
              <a:rPr lang="en-IN" b="1"/>
            </a:br>
            <a:r>
              <a:rPr lang="en-IN" b="1"/>
              <a:t>SET:- II</a:t>
            </a:r>
            <a:endParaRPr lang="en-US" b="1"/>
          </a:p>
        </p:txBody>
      </p:sp>
      <p:sp>
        <p:nvSpPr>
          <p:cNvPr id="3" name="Subtitle 2">
            <a:extLst>
              <a:ext uri="{FF2B5EF4-FFF2-40B4-BE49-F238E27FC236}">
                <a16:creationId xmlns:a16="http://schemas.microsoft.com/office/drawing/2014/main" id="{2D6963E6-79AA-3243-88AC-983507F4E2AE}"/>
              </a:ext>
            </a:extLst>
          </p:cNvPr>
          <p:cNvSpPr>
            <a:spLocks noGrp="1"/>
          </p:cNvSpPr>
          <p:nvPr>
            <p:ph type="subTitle" idx="1"/>
          </p:nvPr>
        </p:nvSpPr>
        <p:spPr>
          <a:xfrm>
            <a:off x="1415143" y="4305905"/>
            <a:ext cx="9059333" cy="1149047"/>
          </a:xfrm>
        </p:spPr>
        <p:txBody>
          <a:bodyPr>
            <a:normAutofit/>
          </a:bodyPr>
          <a:lstStyle/>
          <a:p>
            <a:r>
              <a:rPr lang="en-IN" sz="3200" b="1"/>
              <a:t>(Class: 6 to 8)</a:t>
            </a:r>
            <a:endParaRPr lang="en-US" sz="3200" b="1"/>
          </a:p>
        </p:txBody>
      </p:sp>
    </p:spTree>
    <p:extLst>
      <p:ext uri="{BB962C8B-B14F-4D97-AF65-F5344CB8AC3E}">
        <p14:creationId xmlns:p14="http://schemas.microsoft.com/office/powerpoint/2010/main" val="35040294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4048E-BADF-4C4D-A36D-AD5827E29E45}"/>
              </a:ext>
            </a:extLst>
          </p:cNvPr>
          <p:cNvSpPr>
            <a:spLocks noGrp="1"/>
          </p:cNvSpPr>
          <p:nvPr>
            <p:ph type="title"/>
          </p:nvPr>
        </p:nvSpPr>
        <p:spPr>
          <a:xfrm>
            <a:off x="187476" y="280458"/>
            <a:ext cx="11502572" cy="2719161"/>
          </a:xfrm>
        </p:spPr>
        <p:txBody>
          <a:bodyPr vert="horz" lIns="91440" tIns="45720" rIns="91440" bIns="45720" rtlCol="0" anchor="ctr">
            <a:normAutofit fontScale="90000"/>
          </a:bodyPr>
          <a:lstStyle/>
          <a:p>
            <a:r>
              <a:rPr lang="en-IN" sz="4800" b="1"/>
              <a:t>QUESTION NO. – 9</a:t>
            </a:r>
            <a:br>
              <a:rPr lang="en-IN" sz="4800" b="1"/>
            </a:br>
            <a:r>
              <a:rPr lang="en-IN" sz="4800" b="1"/>
              <a:t>Name the musical instrument related to the following clip.</a:t>
            </a:r>
            <a:br>
              <a:rPr lang="en-IN" sz="4800" b="1"/>
            </a:br>
            <a:r>
              <a:rPr lang="en-IN" sz="4800" b="1"/>
              <a:t>निम्नलिखित क्लिप से संबंधित वाद्य यंत्र का नाम बताइए।</a:t>
            </a:r>
            <a:endParaRPr lang="en-US" sz="4800" b="1"/>
          </a:p>
        </p:txBody>
      </p:sp>
      <p:pic>
        <p:nvPicPr>
          <p:cNvPr id="4" name="bcc-031814-ballet-piano-847.mp3">
            <a:hlinkClick r:id="" action="ppaction://media"/>
            <a:extLst>
              <a:ext uri="{FF2B5EF4-FFF2-40B4-BE49-F238E27FC236}">
                <a16:creationId xmlns:a16="http://schemas.microsoft.com/office/drawing/2014/main" id="{9588719B-3FF9-0F4B-B6AA-4924B88D3E79}"/>
              </a:ext>
            </a:extLst>
          </p:cNvPr>
          <p:cNvPicPr>
            <a:picLocks noGrp="1" noChangeAspect="1"/>
          </p:cNvPicPr>
          <p:nvPr>
            <p:ph idx="1"/>
            <a:audioFile r:link="rId2"/>
            <p:extLst>
              <p:ext uri="{DAA4B4D4-6D71-4841-9C94-3DE7FCFB9230}">
                <p14:media xmlns:p14="http://schemas.microsoft.com/office/powerpoint/2010/main" r:embed="rId1"/>
              </p:ext>
            </p:extLst>
          </p:nvPr>
        </p:nvPicPr>
        <p:blipFill>
          <a:blip r:embed="rId4"/>
          <a:stretch>
            <a:fillRect/>
          </a:stretch>
        </p:blipFill>
        <p:spPr>
          <a:xfrm>
            <a:off x="3630916" y="2987525"/>
            <a:ext cx="3722989" cy="3541561"/>
          </a:xfrm>
        </p:spPr>
      </p:pic>
    </p:spTree>
    <p:extLst>
      <p:ext uri="{BB962C8B-B14F-4D97-AF65-F5344CB8AC3E}">
        <p14:creationId xmlns:p14="http://schemas.microsoft.com/office/powerpoint/2010/main" val="34208077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StopAudio" delay="0">
                      <p:tgtEl>
                        <p:sldTgt/>
                      </p:tgtEl>
                    </p:cond>
                  </p:endCondLst>
                </p:cTn>
                <p:tgtEl>
                  <p:spTgt spid="4"/>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36777-214C-8E43-BD62-C4047E96A6C7}"/>
              </a:ext>
            </a:extLst>
          </p:cNvPr>
          <p:cNvSpPr>
            <a:spLocks noGrp="1"/>
          </p:cNvSpPr>
          <p:nvPr>
            <p:ph type="title"/>
          </p:nvPr>
        </p:nvSpPr>
        <p:spPr>
          <a:xfrm>
            <a:off x="-120952" y="1"/>
            <a:ext cx="11829142" cy="3084286"/>
          </a:xfrm>
        </p:spPr>
        <p:txBody>
          <a:bodyPr vert="horz" lIns="91440" tIns="45720" rIns="91440" bIns="45720" rtlCol="0" anchor="ctr">
            <a:normAutofit/>
          </a:bodyPr>
          <a:lstStyle/>
          <a:p>
            <a:br>
              <a:rPr lang="en-IN" sz="3200" b="1"/>
            </a:br>
            <a:r>
              <a:rPr lang="en-IN" sz="3200" b="1"/>
              <a:t>10. The final resting place of the great grandfather of Emperor Shahjahan. It’s the monument which inspired the creation of Taj Mahal in Agra.</a:t>
            </a:r>
            <a:br>
              <a:rPr lang="en-IN" sz="3200" b="1"/>
            </a:br>
            <a:r>
              <a:rPr lang="en-IN" sz="3200" b="1"/>
              <a:t>सम्राट शाहजहाँ के परदादा का अंतिम विश्राम स्थल। यह वह स्मारक है जिसने आगरा में ताजमहल के निर्माण को प्रेरित किया</a:t>
            </a:r>
          </a:p>
        </p:txBody>
      </p:sp>
      <p:pic>
        <p:nvPicPr>
          <p:cNvPr id="4" name="Picture 4">
            <a:extLst>
              <a:ext uri="{FF2B5EF4-FFF2-40B4-BE49-F238E27FC236}">
                <a16:creationId xmlns:a16="http://schemas.microsoft.com/office/drawing/2014/main" id="{74DB8CBB-78B6-FA42-860A-84FE5709DC4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2762" y="3429000"/>
            <a:ext cx="9966476" cy="2933095"/>
          </a:xfrm>
        </p:spPr>
      </p:pic>
    </p:spTree>
    <p:extLst>
      <p:ext uri="{BB962C8B-B14F-4D97-AF65-F5344CB8AC3E}">
        <p14:creationId xmlns:p14="http://schemas.microsoft.com/office/powerpoint/2010/main" val="21892384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3DC65-2622-F74B-A393-6D3042AA5EB7}"/>
              </a:ext>
            </a:extLst>
          </p:cNvPr>
          <p:cNvSpPr>
            <a:spLocks noGrp="1"/>
          </p:cNvSpPr>
          <p:nvPr>
            <p:ph type="title"/>
          </p:nvPr>
        </p:nvSpPr>
        <p:spPr>
          <a:xfrm>
            <a:off x="1270000" y="169334"/>
            <a:ext cx="10083799" cy="1003904"/>
          </a:xfrm>
        </p:spPr>
        <p:txBody>
          <a:bodyPr vert="horz" lIns="91440" tIns="45720" rIns="91440" bIns="45720" rtlCol="0" anchor="ctr">
            <a:normAutofit/>
          </a:bodyPr>
          <a:lstStyle/>
          <a:p>
            <a:r>
              <a:rPr lang="en-IN" sz="4800" b="1"/>
              <a:t>ANSWERS</a:t>
            </a:r>
            <a:endParaRPr lang="en-US" sz="4800" b="1"/>
          </a:p>
        </p:txBody>
      </p:sp>
      <p:sp>
        <p:nvSpPr>
          <p:cNvPr id="3" name="Content Placeholder 2">
            <a:extLst>
              <a:ext uri="{FF2B5EF4-FFF2-40B4-BE49-F238E27FC236}">
                <a16:creationId xmlns:a16="http://schemas.microsoft.com/office/drawing/2014/main" id="{6341E443-3FE1-A441-93EF-FD4F8BA032B8}"/>
              </a:ext>
            </a:extLst>
          </p:cNvPr>
          <p:cNvSpPr>
            <a:spLocks noGrp="1"/>
          </p:cNvSpPr>
          <p:nvPr>
            <p:ph idx="1"/>
          </p:nvPr>
        </p:nvSpPr>
        <p:spPr>
          <a:xfrm>
            <a:off x="886581" y="1536094"/>
            <a:ext cx="9950752" cy="5152572"/>
          </a:xfrm>
        </p:spPr>
        <p:txBody>
          <a:bodyPr>
            <a:noAutofit/>
          </a:bodyPr>
          <a:lstStyle/>
          <a:p>
            <a:r>
              <a:rPr lang="en-IN" sz="2400" b="1"/>
              <a:t>1. Australia(ऑस्ट्रेलिया)</a:t>
            </a:r>
          </a:p>
          <a:p>
            <a:r>
              <a:rPr lang="en-IN" sz="2400" b="1"/>
              <a:t>2. 20</a:t>
            </a:r>
          </a:p>
          <a:p>
            <a:r>
              <a:rPr lang="en-IN" sz="2400" b="1"/>
              <a:t>3. Dinesh’s son (दिनेश का बेटा)</a:t>
            </a:r>
          </a:p>
          <a:p>
            <a:r>
              <a:rPr lang="en-IN" sz="2400" b="1"/>
              <a:t>4. Humidity (नमी)</a:t>
            </a:r>
          </a:p>
          <a:p>
            <a:r>
              <a:rPr lang="en-IN" sz="2400" b="1"/>
              <a:t>5. Russia (रूस)</a:t>
            </a:r>
          </a:p>
          <a:p>
            <a:r>
              <a:rPr lang="en-IN" sz="2400" b="1"/>
              <a:t>6. Gurudev (गुरुदेव)</a:t>
            </a:r>
          </a:p>
          <a:p>
            <a:r>
              <a:rPr lang="en-IN" sz="2400" b="1"/>
              <a:t>7. C</a:t>
            </a:r>
          </a:p>
          <a:p>
            <a:r>
              <a:rPr lang="en-IN" sz="2400" b="1"/>
              <a:t>8. Burger, USA (बर्गर, अमेरीका) </a:t>
            </a:r>
          </a:p>
          <a:p>
            <a:r>
              <a:rPr lang="en-IN" sz="2400" b="1"/>
              <a:t>9. Piano (पियानो)</a:t>
            </a:r>
          </a:p>
          <a:p>
            <a:r>
              <a:rPr lang="en-IN" sz="2400" b="1"/>
              <a:t>10. Humayun’s tombtomb (हुमायूँ का मकबरा)</a:t>
            </a:r>
            <a:endParaRPr lang="en-US" sz="2400" b="1"/>
          </a:p>
        </p:txBody>
      </p:sp>
    </p:spTree>
    <p:extLst>
      <p:ext uri="{BB962C8B-B14F-4D97-AF65-F5344CB8AC3E}">
        <p14:creationId xmlns:p14="http://schemas.microsoft.com/office/powerpoint/2010/main" val="32257492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93093-7A2D-7C41-9EC5-3E364B622C31}"/>
              </a:ext>
            </a:extLst>
          </p:cNvPr>
          <p:cNvSpPr>
            <a:spLocks noGrp="1"/>
          </p:cNvSpPr>
          <p:nvPr>
            <p:ph type="title"/>
          </p:nvPr>
        </p:nvSpPr>
        <p:spPr/>
        <p:txBody>
          <a:bodyPr>
            <a:normAutofit/>
          </a:bodyPr>
          <a:lstStyle/>
          <a:p>
            <a:r>
              <a:rPr lang="en-IN" sz="4800" b="1"/>
              <a:t>QUESTION NO. – 1 </a:t>
            </a:r>
            <a:endParaRPr lang="en-US" sz="4800" b="1"/>
          </a:p>
        </p:txBody>
      </p:sp>
      <p:sp>
        <p:nvSpPr>
          <p:cNvPr id="3" name="Content Placeholder 2">
            <a:extLst>
              <a:ext uri="{FF2B5EF4-FFF2-40B4-BE49-F238E27FC236}">
                <a16:creationId xmlns:a16="http://schemas.microsoft.com/office/drawing/2014/main" id="{C821465D-2B7B-314E-A1C5-D19426CCC953}"/>
              </a:ext>
            </a:extLst>
          </p:cNvPr>
          <p:cNvSpPr>
            <a:spLocks noGrp="1"/>
          </p:cNvSpPr>
          <p:nvPr>
            <p:ph idx="1"/>
          </p:nvPr>
        </p:nvSpPr>
        <p:spPr/>
        <p:txBody>
          <a:bodyPr>
            <a:normAutofit fontScale="92500"/>
          </a:bodyPr>
          <a:lstStyle/>
          <a:p>
            <a:r>
              <a:rPr lang="en-IN" sz="4800" b="1" i="0">
                <a:solidFill>
                  <a:srgbClr val="000000"/>
                </a:solidFill>
                <a:effectLst/>
                <a:latin typeface="arial" panose="020B0604020202020204" pitchFamily="34" charset="0"/>
              </a:rPr>
              <a:t>Which team has won the 2021 T20 World Cup final?</a:t>
            </a:r>
          </a:p>
          <a:p>
            <a:r>
              <a:rPr lang="en-IN" sz="4800" b="1">
                <a:solidFill>
                  <a:srgbClr val="000000"/>
                </a:solidFill>
                <a:latin typeface="arial" panose="020B0604020202020204" pitchFamily="34" charset="0"/>
              </a:rPr>
              <a:t>किस टीम ने 2021 टी20 विश्व कप फाइनल जीता है?</a:t>
            </a:r>
            <a:endParaRPr lang="en-US" sz="4800" b="1"/>
          </a:p>
        </p:txBody>
      </p:sp>
    </p:spTree>
    <p:extLst>
      <p:ext uri="{BB962C8B-B14F-4D97-AF65-F5344CB8AC3E}">
        <p14:creationId xmlns:p14="http://schemas.microsoft.com/office/powerpoint/2010/main" val="22354558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97173-6207-174C-A4E6-E4BF91842754}"/>
              </a:ext>
            </a:extLst>
          </p:cNvPr>
          <p:cNvSpPr>
            <a:spLocks noGrp="1"/>
          </p:cNvSpPr>
          <p:nvPr>
            <p:ph type="title"/>
          </p:nvPr>
        </p:nvSpPr>
        <p:spPr>
          <a:xfrm>
            <a:off x="1295402" y="377370"/>
            <a:ext cx="9601196" cy="1303867"/>
          </a:xfrm>
        </p:spPr>
        <p:txBody>
          <a:bodyPr vert="horz" lIns="91440" tIns="45720" rIns="91440" bIns="45720" rtlCol="0" anchor="ctr">
            <a:normAutofit/>
          </a:bodyPr>
          <a:lstStyle/>
          <a:p>
            <a:r>
              <a:rPr lang="en-IN" sz="4800" b="1"/>
              <a:t>QUESTION NO. – 2</a:t>
            </a:r>
            <a:endParaRPr lang="en-US" sz="4800" b="1"/>
          </a:p>
        </p:txBody>
      </p:sp>
      <p:sp>
        <p:nvSpPr>
          <p:cNvPr id="3" name="Content Placeholder 2">
            <a:extLst>
              <a:ext uri="{FF2B5EF4-FFF2-40B4-BE49-F238E27FC236}">
                <a16:creationId xmlns:a16="http://schemas.microsoft.com/office/drawing/2014/main" id="{22D19BD0-D87D-A44F-B33B-AD19E946B4BD}"/>
              </a:ext>
            </a:extLst>
          </p:cNvPr>
          <p:cNvSpPr>
            <a:spLocks noGrp="1"/>
          </p:cNvSpPr>
          <p:nvPr>
            <p:ph idx="1"/>
          </p:nvPr>
        </p:nvSpPr>
        <p:spPr>
          <a:xfrm>
            <a:off x="948266" y="1594154"/>
            <a:ext cx="10651068" cy="4886476"/>
          </a:xfrm>
        </p:spPr>
        <p:txBody>
          <a:bodyPr vert="horz" lIns="91440" tIns="45720" rIns="91440" bIns="45720" rtlCol="0">
            <a:normAutofit/>
          </a:bodyPr>
          <a:lstStyle/>
          <a:p>
            <a:r>
              <a:rPr lang="en-IN" sz="4800" b="1">
                <a:solidFill>
                  <a:srgbClr val="000000"/>
                </a:solidFill>
                <a:latin typeface="arial" panose="020B0604020202020204" pitchFamily="34" charset="0"/>
              </a:rPr>
              <a:t>If you write down all the numbers from 1 to 100, then how many times do you write 3?</a:t>
            </a:r>
          </a:p>
          <a:p>
            <a:r>
              <a:rPr lang="en-IN" sz="4800" b="1">
                <a:solidFill>
                  <a:srgbClr val="000000"/>
                </a:solidFill>
                <a:latin typeface="arial" panose="020B0604020202020204" pitchFamily="34" charset="0"/>
              </a:rPr>
              <a:t>यदि आप 1 से 100 तक की सभी संख्याएँ लिख दें, तो आप 3 को कितनी बार लिखेंगे?</a:t>
            </a:r>
            <a:endParaRPr lang="en-US" sz="4800" b="1">
              <a:solidFill>
                <a:srgbClr val="000000"/>
              </a:solidFill>
              <a:latin typeface="arial" panose="020B0604020202020204" pitchFamily="34" charset="0"/>
            </a:endParaRPr>
          </a:p>
        </p:txBody>
      </p:sp>
    </p:spTree>
    <p:extLst>
      <p:ext uri="{BB962C8B-B14F-4D97-AF65-F5344CB8AC3E}">
        <p14:creationId xmlns:p14="http://schemas.microsoft.com/office/powerpoint/2010/main" val="15421656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F0A47-A51F-CA4F-B230-F73F61AAEE27}"/>
              </a:ext>
            </a:extLst>
          </p:cNvPr>
          <p:cNvSpPr>
            <a:spLocks noGrp="1"/>
          </p:cNvSpPr>
          <p:nvPr>
            <p:ph type="title"/>
          </p:nvPr>
        </p:nvSpPr>
        <p:spPr>
          <a:xfrm>
            <a:off x="1141413" y="0"/>
            <a:ext cx="9683825" cy="1560286"/>
          </a:xfrm>
        </p:spPr>
        <p:txBody>
          <a:bodyPr vert="horz" lIns="91440" tIns="45720" rIns="91440" bIns="45720" rtlCol="0" anchor="ctr">
            <a:normAutofit/>
          </a:bodyPr>
          <a:lstStyle/>
          <a:p>
            <a:r>
              <a:rPr lang="en-IN" sz="4800" b="1"/>
              <a:t>QUESTION NO. – 3</a:t>
            </a:r>
            <a:endParaRPr lang="en-US" sz="4800" b="1"/>
          </a:p>
        </p:txBody>
      </p:sp>
      <p:sp>
        <p:nvSpPr>
          <p:cNvPr id="3" name="Content Placeholder 2">
            <a:extLst>
              <a:ext uri="{FF2B5EF4-FFF2-40B4-BE49-F238E27FC236}">
                <a16:creationId xmlns:a16="http://schemas.microsoft.com/office/drawing/2014/main" id="{FC5D2DA6-982D-5245-9099-527752BDD36F}"/>
              </a:ext>
            </a:extLst>
          </p:cNvPr>
          <p:cNvSpPr>
            <a:spLocks noGrp="1"/>
          </p:cNvSpPr>
          <p:nvPr>
            <p:ph idx="1"/>
          </p:nvPr>
        </p:nvSpPr>
        <p:spPr>
          <a:xfrm>
            <a:off x="476363" y="1898349"/>
            <a:ext cx="11013924" cy="5527524"/>
          </a:xfrm>
        </p:spPr>
        <p:txBody>
          <a:bodyPr vert="horz" lIns="91440" tIns="45720" rIns="91440" bIns="45720" rtlCol="0">
            <a:normAutofit/>
          </a:bodyPr>
          <a:lstStyle/>
          <a:p>
            <a:r>
              <a:rPr lang="en-IN" sz="4800" b="1">
                <a:solidFill>
                  <a:srgbClr val="000000"/>
                </a:solidFill>
                <a:latin typeface="arial" panose="020B0604020202020204" pitchFamily="34" charset="0"/>
              </a:rPr>
              <a:t>Pointing at a photo, Dinesh said, “ His father is only son Of my mother”. This photo belongs to?</a:t>
            </a:r>
          </a:p>
          <a:p>
            <a:r>
              <a:rPr lang="en-IN" sz="4800" b="1">
                <a:solidFill>
                  <a:srgbClr val="000000"/>
                </a:solidFill>
                <a:latin typeface="arial" panose="020B0604020202020204" pitchFamily="34" charset="0"/>
              </a:rPr>
              <a:t>एक तस्वीर की ओर इशारा करते हुए, दिनेश ने कहा, “उसके पिता मेरी माँ का इकलौता बेटा है”। यह फोटो किसका है?</a:t>
            </a:r>
            <a:endParaRPr lang="en-US" sz="4800" b="1">
              <a:solidFill>
                <a:srgbClr val="000000"/>
              </a:solidFill>
              <a:latin typeface="arial" panose="020B0604020202020204" pitchFamily="34" charset="0"/>
            </a:endParaRPr>
          </a:p>
        </p:txBody>
      </p:sp>
    </p:spTree>
    <p:extLst>
      <p:ext uri="{BB962C8B-B14F-4D97-AF65-F5344CB8AC3E}">
        <p14:creationId xmlns:p14="http://schemas.microsoft.com/office/powerpoint/2010/main" val="93464248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2FDCD-0475-FC43-98A2-08BC97F1BA7B}"/>
              </a:ext>
            </a:extLst>
          </p:cNvPr>
          <p:cNvSpPr>
            <a:spLocks noGrp="1"/>
          </p:cNvSpPr>
          <p:nvPr>
            <p:ph type="title"/>
          </p:nvPr>
        </p:nvSpPr>
        <p:spPr/>
        <p:txBody>
          <a:bodyPr vert="horz" lIns="91440" tIns="45720" rIns="91440" bIns="45720" rtlCol="0" anchor="ctr">
            <a:normAutofit/>
          </a:bodyPr>
          <a:lstStyle/>
          <a:p>
            <a:r>
              <a:rPr lang="en-IN" sz="4800" b="1"/>
              <a:t>QUESTION NO. – 4</a:t>
            </a:r>
            <a:endParaRPr lang="en-US" sz="4800" b="1"/>
          </a:p>
        </p:txBody>
      </p:sp>
      <p:sp>
        <p:nvSpPr>
          <p:cNvPr id="3" name="Content Placeholder 2">
            <a:extLst>
              <a:ext uri="{FF2B5EF4-FFF2-40B4-BE49-F238E27FC236}">
                <a16:creationId xmlns:a16="http://schemas.microsoft.com/office/drawing/2014/main" id="{69F7134F-803B-EC48-801B-9B80039BF641}"/>
              </a:ext>
            </a:extLst>
          </p:cNvPr>
          <p:cNvSpPr>
            <a:spLocks noGrp="1"/>
          </p:cNvSpPr>
          <p:nvPr>
            <p:ph idx="1"/>
          </p:nvPr>
        </p:nvSpPr>
        <p:spPr/>
        <p:txBody>
          <a:bodyPr vert="horz" lIns="91440" tIns="45720" rIns="91440" bIns="45720" rtlCol="0">
            <a:normAutofit lnSpcReduction="10000"/>
          </a:bodyPr>
          <a:lstStyle/>
          <a:p>
            <a:r>
              <a:rPr lang="en-IN" sz="4800" b="1">
                <a:solidFill>
                  <a:srgbClr val="000000"/>
                </a:solidFill>
                <a:latin typeface="arial" panose="020B0604020202020204" pitchFamily="34" charset="0"/>
              </a:rPr>
              <a:t>Hygrometer is used to measure</a:t>
            </a:r>
          </a:p>
          <a:p>
            <a:r>
              <a:rPr lang="en-IN" sz="4800" b="1">
                <a:solidFill>
                  <a:srgbClr val="000000"/>
                </a:solidFill>
                <a:latin typeface="arial" panose="020B0604020202020204" pitchFamily="34" charset="0"/>
              </a:rPr>
              <a:t>हाइग्रोमीटर का उपयोग मापने के लिए किया जाता है</a:t>
            </a:r>
            <a:endParaRPr lang="en-US" sz="4800" b="1">
              <a:solidFill>
                <a:srgbClr val="000000"/>
              </a:solidFill>
              <a:latin typeface="arial" panose="020B0604020202020204" pitchFamily="34" charset="0"/>
            </a:endParaRPr>
          </a:p>
        </p:txBody>
      </p:sp>
    </p:spTree>
    <p:extLst>
      <p:ext uri="{BB962C8B-B14F-4D97-AF65-F5344CB8AC3E}">
        <p14:creationId xmlns:p14="http://schemas.microsoft.com/office/powerpoint/2010/main" val="696795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1B390-939D-D94E-8B31-77E6028BAFAD}"/>
              </a:ext>
            </a:extLst>
          </p:cNvPr>
          <p:cNvSpPr>
            <a:spLocks noGrp="1"/>
          </p:cNvSpPr>
          <p:nvPr>
            <p:ph type="title"/>
          </p:nvPr>
        </p:nvSpPr>
        <p:spPr>
          <a:xfrm>
            <a:off x="1210735" y="522513"/>
            <a:ext cx="9601196" cy="1303867"/>
          </a:xfrm>
        </p:spPr>
        <p:txBody>
          <a:bodyPr vert="horz" lIns="91440" tIns="45720" rIns="91440" bIns="45720" rtlCol="0" anchor="ctr">
            <a:normAutofit/>
          </a:bodyPr>
          <a:lstStyle/>
          <a:p>
            <a:r>
              <a:rPr lang="en-IN" sz="4800" b="1"/>
              <a:t>QUESTION NO. – 5</a:t>
            </a:r>
            <a:endParaRPr lang="en-US" sz="4800" b="1"/>
          </a:p>
        </p:txBody>
      </p:sp>
      <p:sp>
        <p:nvSpPr>
          <p:cNvPr id="3" name="Content Placeholder 2">
            <a:extLst>
              <a:ext uri="{FF2B5EF4-FFF2-40B4-BE49-F238E27FC236}">
                <a16:creationId xmlns:a16="http://schemas.microsoft.com/office/drawing/2014/main" id="{3524CB9D-0344-554E-BB8D-727C7F80F0D3}"/>
              </a:ext>
            </a:extLst>
          </p:cNvPr>
          <p:cNvSpPr>
            <a:spLocks noGrp="1"/>
          </p:cNvSpPr>
          <p:nvPr>
            <p:ph idx="1"/>
          </p:nvPr>
        </p:nvSpPr>
        <p:spPr>
          <a:xfrm>
            <a:off x="920449" y="2093684"/>
            <a:ext cx="9601196" cy="3318936"/>
          </a:xfrm>
        </p:spPr>
        <p:txBody>
          <a:bodyPr vert="horz" lIns="91440" tIns="45720" rIns="91440" bIns="45720" rtlCol="0">
            <a:normAutofit fontScale="85000" lnSpcReduction="10000"/>
          </a:bodyPr>
          <a:lstStyle/>
          <a:p>
            <a:r>
              <a:rPr lang="en-IN" sz="4800" b="1">
                <a:solidFill>
                  <a:srgbClr val="000000"/>
                </a:solidFill>
                <a:latin typeface="arial" panose="020B0604020202020204" pitchFamily="34" charset="0"/>
              </a:rPr>
              <a:t>During the first World War which country signed the Peace Treaty with Germany?</a:t>
            </a:r>
          </a:p>
          <a:p>
            <a:r>
              <a:rPr lang="en-IN" sz="4800" b="1">
                <a:solidFill>
                  <a:srgbClr val="000000"/>
                </a:solidFill>
                <a:latin typeface="arial" panose="020B0604020202020204" pitchFamily="34" charset="0"/>
              </a:rPr>
              <a:t>प्रथम विश्व युद्ध के दौरान किस देश ने जर्मनी के साथ शांति संधि पर हस्ताक्षर किए थे?</a:t>
            </a:r>
            <a:endParaRPr lang="en-US" sz="4800" b="1">
              <a:solidFill>
                <a:srgbClr val="000000"/>
              </a:solidFill>
              <a:latin typeface="arial" panose="020B0604020202020204" pitchFamily="34" charset="0"/>
            </a:endParaRPr>
          </a:p>
        </p:txBody>
      </p:sp>
    </p:spTree>
    <p:extLst>
      <p:ext uri="{BB962C8B-B14F-4D97-AF65-F5344CB8AC3E}">
        <p14:creationId xmlns:p14="http://schemas.microsoft.com/office/powerpoint/2010/main" val="20204949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0FDD4-ADF2-054F-A635-2DA98BABD0AA}"/>
              </a:ext>
            </a:extLst>
          </p:cNvPr>
          <p:cNvSpPr>
            <a:spLocks noGrp="1"/>
          </p:cNvSpPr>
          <p:nvPr>
            <p:ph type="title"/>
          </p:nvPr>
        </p:nvSpPr>
        <p:spPr/>
        <p:txBody>
          <a:bodyPr vert="horz" lIns="91440" tIns="45720" rIns="91440" bIns="45720" rtlCol="0" anchor="ctr">
            <a:normAutofit/>
          </a:bodyPr>
          <a:lstStyle/>
          <a:p>
            <a:r>
              <a:rPr lang="en-IN" sz="4800" b="1"/>
              <a:t>QUESTION NO. – 6</a:t>
            </a:r>
            <a:endParaRPr lang="en-US" sz="4800" b="1"/>
          </a:p>
        </p:txBody>
      </p:sp>
      <p:sp>
        <p:nvSpPr>
          <p:cNvPr id="3" name="Content Placeholder 2">
            <a:extLst>
              <a:ext uri="{FF2B5EF4-FFF2-40B4-BE49-F238E27FC236}">
                <a16:creationId xmlns:a16="http://schemas.microsoft.com/office/drawing/2014/main" id="{0A4FD42F-EA9E-F242-BE0C-1C3284809DCD}"/>
              </a:ext>
            </a:extLst>
          </p:cNvPr>
          <p:cNvSpPr>
            <a:spLocks noGrp="1"/>
          </p:cNvSpPr>
          <p:nvPr>
            <p:ph idx="1"/>
          </p:nvPr>
        </p:nvSpPr>
        <p:spPr/>
        <p:txBody>
          <a:bodyPr vert="horz" lIns="91440" tIns="45720" rIns="91440" bIns="45720" rtlCol="0">
            <a:normAutofit lnSpcReduction="10000"/>
          </a:bodyPr>
          <a:lstStyle/>
          <a:p>
            <a:r>
              <a:rPr lang="en-IN" sz="4800" b="1">
                <a:solidFill>
                  <a:srgbClr val="000000"/>
                </a:solidFill>
                <a:latin typeface="arial" panose="020B0604020202020204" pitchFamily="34" charset="0"/>
              </a:rPr>
              <a:t>Rabindranath Tagore is also known as</a:t>
            </a:r>
          </a:p>
          <a:p>
            <a:r>
              <a:rPr lang="en-IN" sz="4800" b="1">
                <a:solidFill>
                  <a:srgbClr val="000000"/>
                </a:solidFill>
                <a:latin typeface="arial" panose="020B0604020202020204" pitchFamily="34" charset="0"/>
              </a:rPr>
              <a:t>रवींद्रनाथ टैगोर को  रूप में भी जाना जाता है</a:t>
            </a:r>
            <a:endParaRPr lang="en-US" sz="4800" b="1">
              <a:solidFill>
                <a:srgbClr val="000000"/>
              </a:solidFill>
              <a:latin typeface="arial" panose="020B0604020202020204" pitchFamily="34" charset="0"/>
            </a:endParaRPr>
          </a:p>
        </p:txBody>
      </p:sp>
    </p:spTree>
    <p:extLst>
      <p:ext uri="{BB962C8B-B14F-4D97-AF65-F5344CB8AC3E}">
        <p14:creationId xmlns:p14="http://schemas.microsoft.com/office/powerpoint/2010/main" val="40898234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B83B7-9045-C847-AE9E-0E94985D0415}"/>
              </a:ext>
            </a:extLst>
          </p:cNvPr>
          <p:cNvSpPr>
            <a:spLocks noGrp="1"/>
          </p:cNvSpPr>
          <p:nvPr>
            <p:ph type="title"/>
          </p:nvPr>
        </p:nvSpPr>
        <p:spPr>
          <a:xfrm>
            <a:off x="1371600" y="685800"/>
            <a:ext cx="9601200" cy="1213152"/>
          </a:xfrm>
        </p:spPr>
        <p:txBody>
          <a:bodyPr vert="horz" lIns="91440" tIns="45720" rIns="91440" bIns="45720" rtlCol="0" anchor="ctr">
            <a:normAutofit/>
          </a:bodyPr>
          <a:lstStyle/>
          <a:p>
            <a:r>
              <a:rPr lang="en-IN" sz="4800" b="1"/>
              <a:t>QUESTION NO. – 7 </a:t>
            </a:r>
            <a:endParaRPr lang="en-US" sz="4800" b="1"/>
          </a:p>
        </p:txBody>
      </p:sp>
      <p:sp>
        <p:nvSpPr>
          <p:cNvPr id="3" name="Content Placeholder 2">
            <a:extLst>
              <a:ext uri="{FF2B5EF4-FFF2-40B4-BE49-F238E27FC236}">
                <a16:creationId xmlns:a16="http://schemas.microsoft.com/office/drawing/2014/main" id="{4C3299DC-EBD0-D849-8FF3-010A796E45A0}"/>
              </a:ext>
            </a:extLst>
          </p:cNvPr>
          <p:cNvSpPr>
            <a:spLocks noGrp="1"/>
          </p:cNvSpPr>
          <p:nvPr>
            <p:ph idx="1"/>
          </p:nvPr>
        </p:nvSpPr>
        <p:spPr>
          <a:xfrm>
            <a:off x="528562" y="2225524"/>
            <a:ext cx="11134876" cy="4418390"/>
          </a:xfrm>
        </p:spPr>
        <p:txBody>
          <a:bodyPr vert="horz" lIns="91440" tIns="45720" rIns="91440" bIns="45720" rtlCol="0">
            <a:normAutofit fontScale="92500" lnSpcReduction="20000"/>
          </a:bodyPr>
          <a:lstStyle/>
          <a:p>
            <a:r>
              <a:rPr lang="en-IN" sz="4800" b="1">
                <a:solidFill>
                  <a:srgbClr val="000000"/>
                </a:solidFill>
                <a:latin typeface="arial" panose="020B0604020202020204" pitchFamily="34" charset="0"/>
              </a:rPr>
              <a:t>. A, B, C, D, E, and F are sitting in a row. E and F are in the center. A and B are at the ends. C is sitting to the left of A. Who is to the right of B?</a:t>
            </a:r>
          </a:p>
          <a:p>
            <a:r>
              <a:rPr lang="en-IN" sz="4800" b="1">
                <a:solidFill>
                  <a:srgbClr val="000000"/>
                </a:solidFill>
                <a:latin typeface="arial" panose="020B0604020202020204" pitchFamily="34" charset="0"/>
              </a:rPr>
              <a:t>A, B, C, D, E और F एक पंक्ति में बैठे हैं। E और F केंद्र में हैं। ए और बी सिरों पर हैं। C, A के बायें बैठा है। B के दायें कौन है?</a:t>
            </a:r>
            <a:endParaRPr lang="en-US" sz="4800" b="1">
              <a:solidFill>
                <a:srgbClr val="000000"/>
              </a:solidFill>
              <a:latin typeface="arial" panose="020B0604020202020204" pitchFamily="34" charset="0"/>
            </a:endParaRPr>
          </a:p>
        </p:txBody>
      </p:sp>
    </p:spTree>
    <p:extLst>
      <p:ext uri="{BB962C8B-B14F-4D97-AF65-F5344CB8AC3E}">
        <p14:creationId xmlns:p14="http://schemas.microsoft.com/office/powerpoint/2010/main" val="15577524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4DAD6-043A-034E-B494-82F96FFF3B93}"/>
              </a:ext>
            </a:extLst>
          </p:cNvPr>
          <p:cNvSpPr>
            <a:spLocks noGrp="1"/>
          </p:cNvSpPr>
          <p:nvPr>
            <p:ph type="title"/>
          </p:nvPr>
        </p:nvSpPr>
        <p:spPr>
          <a:xfrm>
            <a:off x="260047" y="-120952"/>
            <a:ext cx="11478381" cy="3217333"/>
          </a:xfrm>
        </p:spPr>
        <p:txBody>
          <a:bodyPr vert="horz" lIns="91440" tIns="45720" rIns="91440" bIns="45720" rtlCol="0" anchor="ctr">
            <a:noAutofit/>
          </a:bodyPr>
          <a:lstStyle/>
          <a:p>
            <a:r>
              <a:rPr lang="en-IN" sz="4000" b="1"/>
              <a:t>QUESTION NO. – 8</a:t>
            </a:r>
            <a:br>
              <a:rPr lang="en-IN" sz="4000" b="1"/>
            </a:br>
            <a:r>
              <a:rPr lang="en-IN" sz="4000" b="1"/>
              <a:t>Identify this dish and name the country from where it is originated.</a:t>
            </a:r>
            <a:br>
              <a:rPr lang="en-IN" sz="4000" b="1"/>
            </a:br>
            <a:r>
              <a:rPr lang="en-IN" sz="4000" b="1"/>
              <a:t>इस व्यंजन को पहचानें और उस देश का नाम बताएं जहां से इसकी उत्पत्ति हुई है</a:t>
            </a:r>
            <a:endParaRPr lang="en-US" sz="4000" b="1"/>
          </a:p>
        </p:txBody>
      </p:sp>
      <p:pic>
        <p:nvPicPr>
          <p:cNvPr id="4" name="Picture 4">
            <a:extLst>
              <a:ext uri="{FF2B5EF4-FFF2-40B4-BE49-F238E27FC236}">
                <a16:creationId xmlns:a16="http://schemas.microsoft.com/office/drawing/2014/main" id="{E66C0834-9E97-7E43-AD94-F8EEB3DC832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80131" y="3366133"/>
            <a:ext cx="8550060" cy="3395104"/>
          </a:xfrm>
        </p:spPr>
      </p:pic>
    </p:spTree>
    <p:extLst>
      <p:ext uri="{BB962C8B-B14F-4D97-AF65-F5344CB8AC3E}">
        <p14:creationId xmlns:p14="http://schemas.microsoft.com/office/powerpoint/2010/main" val="34858306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12</Slides>
  <Notes>0</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Parcel</vt:lpstr>
      <vt:lpstr>RAPID QUESTION SET:- II</vt:lpstr>
      <vt:lpstr>QUESTION NO. – 1 </vt:lpstr>
      <vt:lpstr>QUESTION NO. – 2</vt:lpstr>
      <vt:lpstr>QUESTION NO. – 3</vt:lpstr>
      <vt:lpstr>QUESTION NO. – 4</vt:lpstr>
      <vt:lpstr>QUESTION NO. – 5</vt:lpstr>
      <vt:lpstr>QUESTION NO. – 6</vt:lpstr>
      <vt:lpstr>QUESTION NO. – 7 </vt:lpstr>
      <vt:lpstr>QUESTION NO. – 8 Identify this dish and name the country from where it is originated. इस व्यंजन को पहचानें और उस देश का नाम बताएं जहां से इसकी उत्पत्ति हुई है</vt:lpstr>
      <vt:lpstr>QUESTION NO. – 9 Name the musical instrument related to the following clip. निम्नलिखित क्लिप से संबंधित वाद्य यंत्र का नाम बताइए।</vt:lpstr>
      <vt:lpstr> 10. The final resting place of the great grandfather of Emperor Shahjahan. It’s the monument which inspired the creation of Taj Mahal in Agra. सम्राट शाहजहाँ के परदादा का अंतिम विश्राम स्थल। यह वह स्मारक है जिसने आगरा में ताजमहल के निर्माण को प्रेरित किया</vt:lpstr>
      <vt:lpstr>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AJMAT ALI</dc:creator>
  <cp:lastModifiedBy>AJMAT ALI</cp:lastModifiedBy>
  <cp:revision>14</cp:revision>
  <dcterms:created xsi:type="dcterms:W3CDTF">2021-12-07T17:09:19Z</dcterms:created>
  <dcterms:modified xsi:type="dcterms:W3CDTF">2021-12-10T10:58:38Z</dcterms:modified>
</cp:coreProperties>
</file>